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4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8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85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48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67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22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33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34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2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7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01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18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18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78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31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61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76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04AA-D230-4E43-8709-00418111F260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B0FBE2-C6F3-493B-BC8D-95C54FEABE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464" y="0"/>
            <a:ext cx="6012756" cy="65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1849" y="-60356"/>
            <a:ext cx="5646392" cy="6986305"/>
          </a:xfrm>
        </p:spPr>
      </p:pic>
    </p:spTree>
    <p:extLst>
      <p:ext uri="{BB962C8B-B14F-4D97-AF65-F5344CB8AC3E}">
        <p14:creationId xmlns:p14="http://schemas.microsoft.com/office/powerpoint/2010/main" val="29472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666" y="2189950"/>
            <a:ext cx="8536335" cy="38514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594693" y="609600"/>
            <a:ext cx="6761950" cy="56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0516" y="-515579"/>
            <a:ext cx="5624947" cy="7875307"/>
          </a:xfrm>
        </p:spPr>
      </p:pic>
    </p:spTree>
    <p:extLst>
      <p:ext uri="{BB962C8B-B14F-4D97-AF65-F5344CB8AC3E}">
        <p14:creationId xmlns:p14="http://schemas.microsoft.com/office/powerpoint/2010/main" val="31117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159393" cy="444101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060908" y="-737712"/>
            <a:ext cx="6601604" cy="85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668389" y="411999"/>
            <a:ext cx="6221210" cy="6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AdmiN20</cp:lastModifiedBy>
  <cp:revision>26</cp:revision>
  <dcterms:created xsi:type="dcterms:W3CDTF">2023-02-10T12:48:42Z</dcterms:created>
  <dcterms:modified xsi:type="dcterms:W3CDTF">2023-02-11T19:26:41Z</dcterms:modified>
</cp:coreProperties>
</file>