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1" r:id="rId3"/>
    <p:sldId id="270" r:id="rId4"/>
    <p:sldId id="266" r:id="rId5"/>
    <p:sldId id="263" r:id="rId6"/>
    <p:sldId id="272" r:id="rId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4401-343E-45E5-8DD2-3F3EE874483E}" type="datetimeFigureOut">
              <a:rPr lang="uk-UA" smtClean="0"/>
              <a:t>11.02.2023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43B0-64DF-43D8-8825-1DB35F42BF3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6960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4401-343E-45E5-8DD2-3F3EE874483E}" type="datetimeFigureOut">
              <a:rPr lang="uk-UA" smtClean="0"/>
              <a:t>11.02.2023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43B0-64DF-43D8-8825-1DB35F42BF3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5763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4401-343E-45E5-8DD2-3F3EE874483E}" type="datetimeFigureOut">
              <a:rPr lang="uk-UA" smtClean="0"/>
              <a:t>11.02.2023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43B0-64DF-43D8-8825-1DB35F42BF3A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7752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4401-343E-45E5-8DD2-3F3EE874483E}" type="datetimeFigureOut">
              <a:rPr lang="uk-UA" smtClean="0"/>
              <a:t>11.02.2023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43B0-64DF-43D8-8825-1DB35F42BF3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1289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4401-343E-45E5-8DD2-3F3EE874483E}" type="datetimeFigureOut">
              <a:rPr lang="uk-UA" smtClean="0"/>
              <a:t>11.02.2023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43B0-64DF-43D8-8825-1DB35F42BF3A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9043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4401-343E-45E5-8DD2-3F3EE874483E}" type="datetimeFigureOut">
              <a:rPr lang="uk-UA" smtClean="0"/>
              <a:t>11.02.2023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43B0-64DF-43D8-8825-1DB35F42BF3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4369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4401-343E-45E5-8DD2-3F3EE874483E}" type="datetimeFigureOut">
              <a:rPr lang="uk-UA" smtClean="0"/>
              <a:t>11.02.2023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43B0-64DF-43D8-8825-1DB35F42BF3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0417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4401-343E-45E5-8DD2-3F3EE874483E}" type="datetimeFigureOut">
              <a:rPr lang="uk-UA" smtClean="0"/>
              <a:t>11.02.2023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43B0-64DF-43D8-8825-1DB35F42BF3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9978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4401-343E-45E5-8DD2-3F3EE874483E}" type="datetimeFigureOut">
              <a:rPr lang="uk-UA" smtClean="0"/>
              <a:t>11.02.2023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43B0-64DF-43D8-8825-1DB35F42BF3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460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4401-343E-45E5-8DD2-3F3EE874483E}" type="datetimeFigureOut">
              <a:rPr lang="uk-UA" smtClean="0"/>
              <a:t>11.02.2023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43B0-64DF-43D8-8825-1DB35F42BF3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0681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4401-343E-45E5-8DD2-3F3EE874483E}" type="datetimeFigureOut">
              <a:rPr lang="uk-UA" smtClean="0"/>
              <a:t>11.02.2023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43B0-64DF-43D8-8825-1DB35F42BF3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471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4401-343E-45E5-8DD2-3F3EE874483E}" type="datetimeFigureOut">
              <a:rPr lang="uk-UA" smtClean="0"/>
              <a:t>11.02.2023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43B0-64DF-43D8-8825-1DB35F42BF3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3779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4401-343E-45E5-8DD2-3F3EE874483E}" type="datetimeFigureOut">
              <a:rPr lang="uk-UA" smtClean="0"/>
              <a:t>11.02.2023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43B0-64DF-43D8-8825-1DB35F42BF3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9402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4401-343E-45E5-8DD2-3F3EE874483E}" type="datetimeFigureOut">
              <a:rPr lang="uk-UA" smtClean="0"/>
              <a:t>11.02.2023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43B0-64DF-43D8-8825-1DB35F42BF3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208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4401-343E-45E5-8DD2-3F3EE874483E}" type="datetimeFigureOut">
              <a:rPr lang="uk-UA" smtClean="0"/>
              <a:t>11.02.2023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43B0-64DF-43D8-8825-1DB35F42BF3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803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4401-343E-45E5-8DD2-3F3EE874483E}" type="datetimeFigureOut">
              <a:rPr lang="uk-UA" smtClean="0"/>
              <a:t>11.02.2023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43B0-64DF-43D8-8825-1DB35F42BF3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470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44401-343E-45E5-8DD2-3F3EE874483E}" type="datetimeFigureOut">
              <a:rPr lang="uk-UA" smtClean="0"/>
              <a:t>11.02.2023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A5D43B0-64DF-43D8-8825-1DB35F42BF3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393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231" y="53683"/>
            <a:ext cx="4668225" cy="673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84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895" y="69275"/>
            <a:ext cx="4515275" cy="669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91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15" y="84583"/>
            <a:ext cx="4529485" cy="670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25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3" y="0"/>
            <a:ext cx="4724400" cy="679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85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30" y="95248"/>
            <a:ext cx="4674173" cy="670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43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810" y="109101"/>
            <a:ext cx="4547072" cy="674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7039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Користувач Windows</dc:creator>
  <cp:lastModifiedBy>AdmiN20</cp:lastModifiedBy>
  <cp:revision>3</cp:revision>
  <dcterms:created xsi:type="dcterms:W3CDTF">2023-02-10T13:43:50Z</dcterms:created>
  <dcterms:modified xsi:type="dcterms:W3CDTF">2023-02-11T19:10:04Z</dcterms:modified>
</cp:coreProperties>
</file>