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9" r:id="rId3"/>
    <p:sldId id="258" r:id="rId4"/>
    <p:sldId id="260" r:id="rId5"/>
    <p:sldId id="263" r:id="rId6"/>
    <p:sldId id="261" r:id="rId7"/>
    <p:sldId id="264" r:id="rId8"/>
    <p:sldId id="269" r:id="rId9"/>
    <p:sldId id="270" r:id="rId10"/>
    <p:sldId id="271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F0ECE6-B1AE-4653-B845-0AE558DC2055}">
          <p14:sldIdLst>
            <p14:sldId id="256"/>
            <p14:sldId id="259"/>
            <p14:sldId id="258"/>
            <p14:sldId id="260"/>
            <p14:sldId id="263"/>
            <p14:sldId id="261"/>
            <p14:sldId id="264"/>
            <p14:sldId id="269"/>
            <p14:sldId id="270"/>
            <p14:sldId id="271"/>
            <p14:sldId id="274"/>
            <p14:sldId id="275"/>
          </p14:sldIdLst>
        </p14:section>
        <p14:section name="Раздел без заголовка" id="{CB5038EF-7954-4ED2-A931-04E885AFE5B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uk-UA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5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8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5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3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9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2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7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0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Haga clic para modificar el estilo de título del patrón</a:t>
            </a:r>
            <a:endParaRPr lang="uk-U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Haga clic para modificar el estilo de texto del patrón</a:t>
            </a:r>
          </a:p>
          <a:p>
            <a:pPr lvl="1"/>
            <a:r>
              <a:rPr lang="uk-UA" smtClean="0"/>
              <a:t>Segundo nivel</a:t>
            </a:r>
          </a:p>
          <a:p>
            <a:pPr lvl="2"/>
            <a:r>
              <a:rPr lang="uk-UA" smtClean="0"/>
              <a:t>Tercer nivel</a:t>
            </a:r>
          </a:p>
          <a:p>
            <a:pPr lvl="3"/>
            <a:r>
              <a:rPr lang="uk-UA" smtClean="0"/>
              <a:t>Cuarto nivel</a:t>
            </a:r>
          </a:p>
          <a:p>
            <a:pPr lvl="4"/>
            <a:r>
              <a:rPr lang="uk-UA" smtClean="0"/>
              <a:t>Quinto nivel</a:t>
            </a:r>
            <a:endParaRPr lang="uk-U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549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30300"/>
            <a:ext cx="9588500" cy="42545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СВЯТЕ ПИСЬМО </a:t>
            </a:r>
            <a:b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Створення людини на образ і подобу Божу.</a:t>
            </a:r>
            <a:endParaRPr lang="uk-UA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16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634" y="4007175"/>
            <a:ext cx="10364451" cy="1596177"/>
          </a:xfrm>
        </p:spPr>
        <p:txBody>
          <a:bodyPr/>
          <a:lstStyle/>
          <a:p>
            <a:r>
              <a:rPr lang="uk-UA" b="1" dirty="0">
                <a:latin typeface="Bookman Old Style" panose="02050604050505020204" pitchFamily="18" charset="0"/>
              </a:rPr>
              <a:t>Все Боже творіння прекрасне</a:t>
            </a:r>
            <a:r>
              <a:rPr lang="uk-UA" dirty="0">
                <a:latin typeface="Bookman Old Style" panose="02050604050505020204" pitchFamily="18" charset="0"/>
              </a:rPr>
              <a:t/>
            </a:r>
            <a:br>
              <a:rPr lang="uk-UA" dirty="0">
                <a:latin typeface="Bookman Old Style" panose="02050604050505020204" pitchFamily="18" charset="0"/>
              </a:rPr>
            </a:b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718" y="2164540"/>
            <a:ext cx="1074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І </a:t>
            </a:r>
            <a:r>
              <a:rPr lang="ru-RU" sz="36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поглянув</a:t>
            </a:r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Бог на все, </a:t>
            </a:r>
            <a:r>
              <a:rPr lang="ru-RU" sz="36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що</a:t>
            </a:r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Він</a:t>
            </a:r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створив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і сказав: «</a:t>
            </a:r>
            <a:r>
              <a:rPr lang="ru-RU" sz="36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Дуже</a:t>
            </a:r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добре!»</a:t>
            </a:r>
            <a:endParaRPr lang="uk-UA" sz="36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33" y="524388"/>
            <a:ext cx="4693649" cy="887554"/>
          </a:xfrm>
        </p:spPr>
        <p:txBody>
          <a:bodyPr/>
          <a:lstStyle/>
          <a:p>
            <a:r>
              <a:rPr lang="uk-UA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Перевір</a:t>
            </a:r>
            <a:r>
              <a:rPr lang="uk-UA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себе:</a:t>
            </a:r>
            <a:endParaRPr lang="uk-UA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765300"/>
            <a:ext cx="5588000" cy="4769971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uk-UA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Як Бог творив світ?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	Що саме і в якому порядку створив Бог?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	Що Бог робив сьомого дня?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	Які почуття і думки виникають у тебе, коли ти дивишся на ліс, </a:t>
            </a:r>
            <a:r>
              <a:rPr lang="uk-UA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луки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сонце, місяць, блакитне небо вдень, зоре небо вночі?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	Як потрібно ставитися до  оточуючої нас природи?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	Як ти ставишся до оточуючої природи? Наведи приклади.</a:t>
            </a:r>
          </a:p>
          <a:p>
            <a:endParaRPr lang="uk-UA" b="1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Картинки по запросу біблійні картинки про створення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38" y="102725"/>
            <a:ext cx="4940861" cy="65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236200" cy="4525963"/>
          </a:xfrm>
        </p:spPr>
        <p:txBody>
          <a:bodyPr/>
          <a:lstStyle/>
          <a:p>
            <a:r>
              <a:rPr lang="uk-UA" dirty="0" smtClean="0"/>
              <a:t> Прочитайте про створення людини у Біблії.</a:t>
            </a:r>
          </a:p>
          <a:p>
            <a:r>
              <a:rPr lang="uk-UA" dirty="0" smtClean="0"/>
              <a:t>Поясніть: чому людина є розумною.</a:t>
            </a:r>
          </a:p>
          <a:p>
            <a:r>
              <a:rPr lang="uk-UA" dirty="0" smtClean="0"/>
              <a:t>Якою має бути поведінка людини як творіння Боже.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74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23" y="192692"/>
            <a:ext cx="11353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798" y="192692"/>
            <a:ext cx="10364451" cy="963755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повторимо:</a:t>
            </a:r>
            <a:endParaRPr lang="uk-UA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18" y="1559859"/>
            <a:ext cx="11251331" cy="4544695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Bookman Old Style" panose="02050604050505020204" pitchFamily="18" charset="0"/>
              </a:rPr>
              <a:t>з яких частин складається Біблія? 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r>
              <a:rPr lang="uk-UA" sz="2400" b="1" dirty="0">
                <a:latin typeface="Bookman Old Style" panose="02050604050505020204" pitchFamily="18" charset="0"/>
              </a:rPr>
              <a:t>Чому перша частина Біблії називається Старим Завітом? 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r>
              <a:rPr lang="uk-UA" sz="2400" b="1" dirty="0" smtClean="0">
                <a:latin typeface="Bookman Old Style" panose="02050604050505020204" pitchFamily="18" charset="0"/>
              </a:rPr>
              <a:t>Чому </a:t>
            </a:r>
            <a:r>
              <a:rPr lang="uk-UA" sz="2400" b="1" dirty="0">
                <a:latin typeface="Bookman Old Style" panose="02050604050505020204" pitchFamily="18" charset="0"/>
              </a:rPr>
              <a:t>друга частина Біблії називається Новим Завітом? 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r>
              <a:rPr lang="uk-UA" sz="2400" b="1" dirty="0" smtClean="0">
                <a:latin typeface="Bookman Old Style" panose="02050604050505020204" pitchFamily="18" charset="0"/>
              </a:rPr>
              <a:t>Що описується в книгах</a:t>
            </a:r>
          </a:p>
          <a:p>
            <a:pPr marL="0" indent="0">
              <a:buNone/>
            </a:pP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-21841"/>
            <a:ext cx="11899900" cy="6879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899" y="246480"/>
            <a:ext cx="11963400" cy="24459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b="1" dirty="0" err="1" smtClean="0">
                <a:latin typeface="Bookman Old Style" panose="02050604050505020204" pitchFamily="18" charset="0"/>
              </a:rPr>
              <a:t>Вірою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ми </a:t>
            </a:r>
            <a:r>
              <a:rPr lang="ru-RU" b="1" dirty="0" err="1">
                <a:latin typeface="Bookman Old Style" panose="02050604050505020204" pitchFamily="18" charset="0"/>
              </a:rPr>
              <a:t>розуміємо</a:t>
            </a:r>
            <a:r>
              <a:rPr lang="ru-RU" b="1" dirty="0"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latin typeface="Bookman Old Style" panose="02050604050505020204" pitchFamily="18" charset="0"/>
              </a:rPr>
              <a:t>що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віки</a:t>
            </a:r>
            <a:r>
              <a:rPr lang="ru-RU" b="1" dirty="0">
                <a:latin typeface="Bookman Old Style" panose="02050604050505020204" pitchFamily="18" charset="0"/>
              </a:rPr>
              <a:t> Словом </a:t>
            </a:r>
            <a:r>
              <a:rPr lang="ru-RU" b="1" dirty="0" err="1">
                <a:latin typeface="Bookman Old Style" panose="02050604050505020204" pitchFamily="18" charset="0"/>
              </a:rPr>
              <a:t>Божим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 err="1">
                <a:latin typeface="Bookman Old Style" panose="02050604050505020204" pitchFamily="18" charset="0"/>
              </a:rPr>
              <a:t>збудовані</a:t>
            </a:r>
            <a:r>
              <a:rPr lang="ru-RU" b="1" dirty="0">
                <a:latin typeface="Bookman Old Style" panose="02050604050505020204" pitchFamily="18" charset="0"/>
              </a:rPr>
              <a:t> так, </a:t>
            </a:r>
            <a:r>
              <a:rPr lang="ru-RU" b="1" dirty="0" err="1">
                <a:latin typeface="Bookman Old Style" panose="02050604050505020204" pitchFamily="18" charset="0"/>
              </a:rPr>
              <a:t>що</a:t>
            </a:r>
            <a:r>
              <a:rPr lang="ru-RU" b="1" dirty="0">
                <a:latin typeface="Bookman Old Style" panose="02050604050505020204" pitchFamily="18" charset="0"/>
              </a:rPr>
              <a:t> з невидимого сталось </a:t>
            </a:r>
            <a:r>
              <a:rPr lang="ru-RU" b="1" dirty="0" err="1">
                <a:latin typeface="Bookman Old Style" panose="02050604050505020204" pitchFamily="18" charset="0"/>
              </a:rPr>
              <a:t>видиме</a:t>
            </a:r>
            <a:r>
              <a:rPr lang="ru-RU" b="1" dirty="0">
                <a:latin typeface="Bookman Old Style" panose="02050604050505020204" pitchFamily="18" charset="0"/>
              </a:rPr>
              <a:t>" (</a:t>
            </a:r>
            <a:r>
              <a:rPr lang="ru-RU" b="1" dirty="0" err="1">
                <a:latin typeface="Bookman Old Style" panose="02050604050505020204" pitchFamily="18" charset="0"/>
              </a:rPr>
              <a:t>Євр</a:t>
            </a:r>
            <a:r>
              <a:rPr lang="ru-RU" b="1" dirty="0">
                <a:latin typeface="Bookman Old Style" panose="02050604050505020204" pitchFamily="18" charset="0"/>
              </a:rPr>
              <a:t>. 11:3)</a:t>
            </a:r>
            <a:r>
              <a:rPr lang="ru-RU" dirty="0"/>
              <a:t>	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74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2839"/>
            <a:ext cx="12192000" cy="76308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914352"/>
            <a:ext cx="10364451" cy="227260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Дивосвіт, дивосвіт...</a:t>
            </a:r>
            <a:b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Хто придумав оцей світ?</a:t>
            </a:r>
            <a:b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Землю красну отаку</a:t>
            </a:r>
            <a:b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У зеленому вінку?</a:t>
            </a:r>
            <a:b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Всі ці квіти і ліси,</a:t>
            </a:r>
            <a:b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І пташині голоси?</a:t>
            </a:r>
            <a:b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Ліс, і річка, і поля –</a:t>
            </a:r>
            <a:b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Це ж усе моя земля!</a:t>
            </a:r>
            <a:r>
              <a:rPr lang="uk-UA" b="1" dirty="0">
                <a:latin typeface="Bookman Old Style" panose="02050604050505020204" pitchFamily="18" charset="0"/>
              </a:rPr>
              <a:t/>
            </a:r>
            <a:br>
              <a:rPr lang="uk-UA" b="1" dirty="0">
                <a:latin typeface="Bookman Old Style" panose="02050604050505020204" pitchFamily="18" charset="0"/>
              </a:rPr>
            </a:br>
            <a:endParaRPr lang="uk-UA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4409" y="2727981"/>
            <a:ext cx="5953191" cy="1596177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Творець – Господь, люблячий </a:t>
            </a:r>
            <a:r>
              <a:rPr lang="uk-UA" sz="4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і </a:t>
            </a:r>
            <a:r>
              <a:rPr lang="uk-UA" sz="4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мудрий Бог, який створив світ.</a:t>
            </a:r>
            <a:r>
              <a:rPr lang="uk-UA" sz="4000" dirty="0">
                <a:latin typeface="Bookman Old Style" panose="02050604050505020204" pitchFamily="18" charset="0"/>
              </a:rPr>
              <a:t/>
            </a:r>
            <a:br>
              <a:rPr lang="uk-UA" sz="4000" dirty="0">
                <a:latin typeface="Bookman Old Style" panose="02050604050505020204" pitchFamily="18" charset="0"/>
              </a:rPr>
            </a:br>
            <a:endParaRPr lang="uk-UA" sz="40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8" y="194141"/>
            <a:ext cx="4862517" cy="66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9152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836" y="2958353"/>
            <a:ext cx="9623612" cy="3899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Бог</a:t>
            </a:r>
            <a:r>
              <a:rPr lang="ru-RU" sz="4000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почав </a:t>
            </a:r>
            <a:r>
              <a:rPr lang="ru-RU" sz="40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творити</a:t>
            </a:r>
            <a:r>
              <a:rPr lang="ru-RU" sz="4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Словом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 </a:t>
            </a:r>
            <a:endParaRPr lang="uk-UA" sz="4000" b="1" dirty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endParaRPr lang="uk-U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іблійні картинки про створення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673" y="3437998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„</a:t>
            </a:r>
            <a:r>
              <a:rPr lang="ru-RU" sz="4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Хай </a:t>
            </a:r>
            <a:r>
              <a:rPr lang="ru-RU" sz="49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станеться</a:t>
            </a:r>
            <a:r>
              <a:rPr lang="ru-RU" sz="4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49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….</a:t>
            </a:r>
            <a:br>
              <a:rPr lang="ru-RU" sz="49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4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9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uk-UA" sz="49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042" y="4064000"/>
            <a:ext cx="6883958" cy="409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6 день </a:t>
            </a:r>
            <a:r>
              <a:rPr lang="ru-RU" b="1" dirty="0" smtClean="0"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uk-UA" b="1" dirty="0" smtClean="0">
                <a:latin typeface="Bookman Old Style" panose="02050604050505020204" pitchFamily="18" charset="0"/>
              </a:rPr>
              <a:t>з’явилися </a:t>
            </a:r>
            <a:r>
              <a:rPr lang="uk-UA" b="1" dirty="0">
                <a:latin typeface="Bookman Old Style" panose="02050604050505020204" pitchFamily="18" charset="0"/>
              </a:rPr>
              <a:t>на землі тварини: вівці, корови, коні і всякого роду звірі повиходили із землі, з’явилися також бджоли, </a:t>
            </a:r>
            <a:r>
              <a:rPr lang="uk-UA" b="1" dirty="0" err="1">
                <a:latin typeface="Bookman Old Style" panose="02050604050505020204" pitchFamily="18" charset="0"/>
              </a:rPr>
              <a:t>мурахи</a:t>
            </a:r>
            <a:r>
              <a:rPr lang="uk-UA" b="1" dirty="0">
                <a:latin typeface="Bookman Old Style" panose="02050604050505020204" pitchFamily="18" charset="0"/>
              </a:rPr>
              <a:t>, черв’яки(Бут. 1:24-25</a:t>
            </a:r>
            <a:r>
              <a:rPr lang="uk-UA" b="1" dirty="0" smtClean="0">
                <a:latin typeface="Bookman Old Style" panose="02050604050505020204" pitchFamily="18" charset="0"/>
              </a:rPr>
              <a:t>).</a:t>
            </a:r>
            <a:r>
              <a:rPr lang="uk-UA" b="1" dirty="0">
                <a:latin typeface="Bookman Old Style" panose="02050604050505020204" pitchFamily="18" charset="0"/>
              </a:rPr>
              <a:t> Після цього Бог створив людину із пороху земного, і вдихнув у ніздрі її живе дихання(Бут. 1:26,27).</a:t>
            </a:r>
            <a:br>
              <a:rPr lang="uk-UA" b="1" dirty="0">
                <a:latin typeface="Bookman Old Style" panose="02050604050505020204" pitchFamily="18" charset="0"/>
              </a:rPr>
            </a:br>
            <a:r>
              <a:rPr lang="uk-UA" b="1" dirty="0" smtClean="0">
                <a:latin typeface="Bookman Old Style" panose="02050604050505020204" pitchFamily="18" charset="0"/>
              </a:rPr>
              <a:t> </a:t>
            </a:r>
            <a:r>
              <a:rPr lang="uk-UA" b="1" dirty="0">
                <a:latin typeface="Bookman Old Style" panose="02050604050505020204" pitchFamily="18" charset="0"/>
              </a:rPr>
              <a:t/>
            </a:r>
            <a:br>
              <a:rPr lang="uk-UA" b="1" dirty="0">
                <a:latin typeface="Bookman Old Style" panose="02050604050505020204" pitchFamily="18" charset="0"/>
              </a:rPr>
            </a:b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87" y="2778313"/>
            <a:ext cx="3591855" cy="4397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39" y="-406400"/>
            <a:ext cx="2901095" cy="3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632" y="1949776"/>
            <a:ext cx="3367368" cy="15961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7 день :</a:t>
            </a:r>
            <a:r>
              <a:rPr lang="uk-UA" b="1" dirty="0">
                <a:latin typeface="Bookman Old Style" panose="02050604050505020204" pitchFamily="18" charset="0"/>
              </a:rPr>
              <a:t> </a:t>
            </a:r>
            <a:r>
              <a:rPr lang="uk-UA" b="1" dirty="0" smtClean="0">
                <a:latin typeface="Bookman Old Style" panose="02050604050505020204" pitchFamily="18" charset="0"/>
              </a:rPr>
              <a:t/>
            </a:r>
            <a:br>
              <a:rPr lang="uk-UA" b="1" dirty="0" smtClean="0">
                <a:latin typeface="Bookman Old Style" panose="02050604050505020204" pitchFamily="18" charset="0"/>
              </a:rPr>
            </a:br>
            <a:r>
              <a:rPr lang="uk-UA" b="1" dirty="0" smtClean="0">
                <a:latin typeface="Bookman Old Style" panose="02050604050505020204" pitchFamily="18" charset="0"/>
              </a:rPr>
              <a:t>Він </a:t>
            </a:r>
            <a:r>
              <a:rPr lang="uk-UA" b="1" dirty="0">
                <a:latin typeface="Bookman Old Style" panose="02050604050505020204" pitchFamily="18" charset="0"/>
              </a:rPr>
              <a:t>назвав Своїм днем, тому що в цей день Він заспокоївся від усіх справ Своїх </a:t>
            </a:r>
            <a:r>
              <a:rPr lang="uk-UA" b="1" dirty="0" smtClean="0">
                <a:latin typeface="Bookman Old Style" panose="02050604050505020204" pitchFamily="18" charset="0"/>
              </a:rPr>
              <a:t/>
            </a:r>
            <a:br>
              <a:rPr lang="uk-UA" b="1" dirty="0" smtClean="0">
                <a:latin typeface="Bookman Old Style" panose="02050604050505020204" pitchFamily="18" charset="0"/>
              </a:rPr>
            </a:br>
            <a:r>
              <a:rPr lang="uk-UA" b="1" dirty="0" smtClean="0">
                <a:latin typeface="Bookman Old Style" panose="02050604050505020204" pitchFamily="18" charset="0"/>
              </a:rPr>
              <a:t>(</a:t>
            </a:r>
            <a:r>
              <a:rPr lang="uk-UA" b="1" dirty="0">
                <a:latin typeface="Bookman Old Style" panose="02050604050505020204" pitchFamily="18" charset="0"/>
              </a:rPr>
              <a:t>Бут. 2:1-3).</a:t>
            </a:r>
            <a:br>
              <a:rPr lang="uk-UA" b="1" dirty="0">
                <a:latin typeface="Bookman Old Style" panose="02050604050505020204" pitchFamily="18" charset="0"/>
              </a:rPr>
            </a:b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342</TotalTime>
  <Words>107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Times New Roman</vt:lpstr>
      <vt:lpstr>La mente</vt:lpstr>
      <vt:lpstr>СВЯТЕ ПИСЬМО   Створення людини на образ і подобу Божу.</vt:lpstr>
      <vt:lpstr>повторимо:</vt:lpstr>
      <vt:lpstr>    «Вірою ми розуміємо, що віки Словом Божим  збудовані так, що з невидимого сталось видиме" (Євр. 11:3)  </vt:lpstr>
      <vt:lpstr>Дивосвіт, дивосвіт... Хто придумав оцей світ? Землю красну отаку У зеленому вінку? Всі ці квіти і ліси, І пташині голоси? Ліс, і річка, і поля – Це ж усе моя земля! </vt:lpstr>
      <vt:lpstr>Творець – Господь, люблячий                                      і мудрий Бог, який створив світ. </vt:lpstr>
      <vt:lpstr>Презентация PowerPoint</vt:lpstr>
      <vt:lpstr>  „Хай станеться ….  </vt:lpstr>
      <vt:lpstr>6 день  з’явилися на землі тварини: вівці, корови, коні і всякого роду звірі повиходили із землі, з’явилися також бджоли, мурахи, черв’яки(Бут. 1:24-25). Після цього Бог створив людину із пороху земного, і вдихнув у ніздрі її живе дихання(Бут. 1:26,27).   </vt:lpstr>
      <vt:lpstr>7 день :  Він назвав Своїм днем, тому що в цей день Він заспокоївся від усіх справ Своїх  (Бут. 2:1-3). </vt:lpstr>
      <vt:lpstr>Все Боже творіння прекрасне </vt:lpstr>
      <vt:lpstr>Перевір себе:</vt:lpstr>
      <vt:lpstr>Домашнє завдання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СВЯТЕ ПИСЬМО ПРО СТВОРЕННЯ СВІТУ</dc:title>
  <dc:creator>Пользователь Windows</dc:creator>
  <cp:lastModifiedBy>1</cp:lastModifiedBy>
  <cp:revision>26</cp:revision>
  <dcterms:created xsi:type="dcterms:W3CDTF">2017-09-10T22:33:21Z</dcterms:created>
  <dcterms:modified xsi:type="dcterms:W3CDTF">2022-02-19T17:37:13Z</dcterms:modified>
</cp:coreProperties>
</file>